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52" r:id="rId94"/>
    <p:sldId id="357" r:id="rId95"/>
    <p:sldId id="353" r:id="rId96"/>
    <p:sldId id="358" r:id="rId97"/>
    <p:sldId id="350" r:id="rId98"/>
    <p:sldId id="351" r:id="rId99"/>
    <p:sldId id="359" r:id="rId100"/>
    <p:sldId id="360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FBA5-0DF2-46D8-9404-E00E5EFAA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FC722-EF1A-404C-AB05-A93D49A4F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C990-046D-46CE-B563-BF17CA3C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F418-EB0A-4ED7-8858-F8556342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8B851-3C84-4B58-BD71-D8C4D6B0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1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BBA3-9552-46BE-8B7C-FE5A6164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6EA7D-0845-4EBD-83B2-5EF3CAC3E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7FAE2-22FF-4C58-A617-9E435C97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500C8-A246-4435-B2A9-DEBE0DAA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80119-DC8F-4348-92EA-B94A1077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2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51DADA-6A84-4091-96FC-CA1A8B482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93A52-F17C-428B-9FF8-F13B38395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E32BE-4CBB-44AB-885C-252B09EC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BA194-E792-4D3F-8918-8FAD3DEF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BEFF6-AB1D-4FDF-9530-D52BE929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6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C0D2-9528-400C-AC67-D021CE38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00FC9-C99A-41D8-A51F-AB55231E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ED2E0-1489-42E9-BC35-3DC93893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6A778-3F73-46C4-8FD9-D5CEE50A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6A475-4857-4CD1-BFC7-AAFDCD85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6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D70F-886C-411B-B746-16AD2C65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CF781-0510-49B4-891B-46A7813DF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F0E0C-CC70-4F49-B13E-742F8B56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ACCF2-197B-4543-97C1-B7C3DBA8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1A2D-D355-4262-BE2E-AA36C4C6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5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0B9E-F179-4D36-BF80-67111052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6FD05-A560-433E-8C71-04D708257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8B9D6-9A02-4686-AFEC-5EF6F7A7B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49C7A-9002-4E83-868A-771F77DE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F1FB0-89A5-40BD-84A0-AAACA4CAC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AB93F-9C79-401F-93C9-D4AC9AFB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9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0A49-C94D-4F2B-83C9-DEA1C328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366A8-157E-4994-87C5-B8C278198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1D9D2-A579-492F-AAFF-563E39CAD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C604B-E31C-4B8C-A7A9-14CEDDC76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41064-464A-4F70-B1E9-2EC0A824F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0C3A3-BD2A-437A-9410-8C0D1182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6CD74-AE7C-46A7-B678-71C048A9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03AAF-0361-4E03-848A-09EFAEFD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E1CD-27B0-4A00-8831-0CC6ED9C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57437-7B90-4E88-919A-146819B1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0D52A-1CA5-4C6D-BFC7-E47FC5B2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D122C-9845-49A8-A72E-B370EA0D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3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97CAD-C0BA-4035-8040-329509AF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60B43-2424-483C-B12D-FA65D38B9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37B2E-C136-4986-B95D-A1168B3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7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B60C-2B68-403C-BA8E-605FE7C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EFFF-3518-45EF-BE5F-138AF535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C0506-E614-4E48-A8BB-6B472FB45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ECA46-6369-4109-A9AD-2CF1C9B0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02BE6-CD36-45D9-A93D-AB5C6E7D4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59AAC-BD97-44E8-8766-DB70921B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7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A89E-96D6-4247-99D4-01BD5350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55446-C162-4870-9D1A-5427A0528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66EBC-539D-473E-B86F-CA29045EF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765D6-7E76-4DB1-A9EE-24C6773A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CBAF6-102A-426C-87D2-CA0FA540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E5E98-C94A-499A-B63B-E7390362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576E3-DAE7-4C2A-9D21-026C3326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214D3-7C88-4A91-B60D-2FFBA4A93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9224B-8DCE-4906-935E-B03504DAA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E9E5C-383E-4FF6-BB37-4D144667BD6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25C18-4099-4EA6-863D-F62F9F899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5A84-B755-44FC-AE9E-0495FA5F6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28984-6DF0-4F0F-B7FC-70C24E46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2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28A9F-01EA-4950-900F-D303C7726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DATA QUALITY AND 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66275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9F180-C243-4B1A-AB9E-F07448F04C5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Quality – Cross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F41CF-5054-4762-9501-10267DC3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1654907"/>
            <a:ext cx="11073595" cy="481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371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49E2B-B9B8-49CC-AD54-4CE8D9C0299D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325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076BA-5F5A-4627-92D3-C64A884ED7FC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5ACDC7-9C16-4E33-BE71-EAEF7056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84" y="2040987"/>
            <a:ext cx="10911377" cy="46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1DFEA-B91E-41CC-BCCC-291BA5835878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748B9-3912-441E-A6B4-F3086F7F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12" y="1624427"/>
            <a:ext cx="9572807" cy="51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523D7-F880-44FE-BB47-E3F8D5DD0EAD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Numeric Value Binning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96E9FD-8D62-443C-AE43-EEBCCB3C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2" y="1624427"/>
            <a:ext cx="11156031" cy="50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E0AB4-450B-4BAB-9787-47EE6F4E1DF2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Quadratic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496B8D7-1A42-4EB7-9057-6CF518890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0" y="2956560"/>
            <a:ext cx="5455917" cy="32307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47FF3FA-49DA-47A1-BC49-198ED399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956560"/>
            <a:ext cx="5455917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BBE76-9EC1-408F-8FDD-C83B8DF691C9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Domain-Specific Transformations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D2793C-4497-4DBF-9167-8EDF2394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2" y="1675227"/>
            <a:ext cx="11302768" cy="49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94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C7147-2993-4A7C-8AC9-5B76AB6B4B1A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Principal Component Analysis (PCA)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44D19951-95ED-49E2-8171-E782697B1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D9624-3C1A-4138-8208-C893BBA65C1A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PCA in Action (Cluster of Cell Types)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239C9-53C7-4F57-ADCB-57FC585F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09" y="1607723"/>
            <a:ext cx="7906671" cy="504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1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F38ED-4860-46AD-AEF5-2D2EBA47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4" y="643467"/>
            <a:ext cx="79871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E9985-E79A-4F6E-81B7-921450B1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10" y="1126600"/>
            <a:ext cx="723769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2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30F69-BA71-4CA5-8F8C-C248245E59B7}"/>
              </a:ext>
            </a:extLst>
          </p:cNvPr>
          <p:cNvSpPr txBox="1"/>
          <p:nvPr/>
        </p:nvSpPr>
        <p:spPr>
          <a:xfrm>
            <a:off x="2370667" y="2187743"/>
            <a:ext cx="5293449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6" name="Graphic 5" descr="Check List">
            <a:extLst>
              <a:ext uri="{FF2B5EF4-FFF2-40B4-BE49-F238E27FC236}">
                <a16:creationId xmlns:a16="http://schemas.microsoft.com/office/drawing/2014/main" id="{10568FEE-A1C6-4DEF-8EC9-C1FF68E56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50F9870-1817-45A9-9C36-34B0F4227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3203E0-F868-418E-82A3-282C5868178E}"/>
              </a:ext>
            </a:extLst>
          </p:cNvPr>
          <p:cNvSpPr txBox="1"/>
          <p:nvPr/>
        </p:nvSpPr>
        <p:spPr>
          <a:xfrm>
            <a:off x="5410200" y="1238250"/>
            <a:ext cx="477117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Quality </a:t>
            </a:r>
            <a:r>
              <a:rPr lang="en-IN" dirty="0"/>
              <a:t>– Data Preparation and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Quality </a:t>
            </a:r>
            <a:r>
              <a:rPr lang="en-IN" dirty="0"/>
              <a:t>– Missing Values and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Quality </a:t>
            </a:r>
            <a:r>
              <a:rPr lang="en-IN" dirty="0"/>
              <a:t>–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Quality </a:t>
            </a:r>
            <a:r>
              <a:rPr lang="en-IN" dirty="0"/>
              <a:t>–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Quality </a:t>
            </a:r>
            <a:r>
              <a:rPr lang="en-IN" dirty="0"/>
              <a:t>– Dimensionality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T-SNE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LSA/LSI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Word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59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4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F6BF4-AFAB-488E-A2B3-5846B635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89" y="643467"/>
            <a:ext cx="790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6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91A23-089C-4715-B9E0-8C931E08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7" y="643467"/>
            <a:ext cx="75284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4720C-256D-4A5A-A253-A32422C1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300306"/>
            <a:ext cx="5372100" cy="44908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1EECF-672E-4A0A-81DD-577B4BA7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300306"/>
            <a:ext cx="5372099" cy="4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E65AE-5F52-4886-9549-30912ADC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24" y="643467"/>
            <a:ext cx="776455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2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5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4B5D4-DA0D-446C-B353-57367EB4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537392"/>
            <a:ext cx="5129784" cy="37832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DF4C6-D095-45F0-8C0D-B8B06381A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543804"/>
            <a:ext cx="5129784" cy="377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5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DEF20-E87B-47EF-BB71-C0BE8B62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7"/>
            <a:ext cx="7874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85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9D65C-5650-41AB-842E-48A959B2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1" y="643467"/>
            <a:ext cx="73788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5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5BAC4-115A-4F86-9C8F-F1CC0F105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60" y="643467"/>
            <a:ext cx="917047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4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5A163-6931-4483-943C-DAF16B75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132428"/>
            <a:ext cx="5372100" cy="45931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87E5-CBFD-472B-BAE2-C6A0933E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132428"/>
            <a:ext cx="5372099" cy="45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6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931BF-DBCA-4CBA-BCEB-EC9A64C2C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266730"/>
            <a:ext cx="5372100" cy="43245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93600-9E24-4656-A135-371ACEDF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266730"/>
            <a:ext cx="5372099" cy="43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9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63F21-3539-40EF-9D2F-03611E8B0AA8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Quality – Data Preparation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B28D9-1170-44FE-819A-54E5EDC0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79" y="1675227"/>
            <a:ext cx="11534161" cy="50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E005F9-397B-4F23-8274-5436EA0F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8" y="1797263"/>
            <a:ext cx="3209544" cy="296080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AADCDF-F21B-45DF-AD80-A10F2003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981812"/>
            <a:ext cx="3209544" cy="259170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7D94FE9-D4FB-4948-97A0-CBCABCECB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337" y="1684013"/>
            <a:ext cx="3448644" cy="3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36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F36F1-7D94-4AC3-8A84-36E9988CD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204" y="1769105"/>
            <a:ext cx="5129784" cy="3796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C35E89-B8F3-4F9F-9470-C47829E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769105"/>
            <a:ext cx="5129784" cy="39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48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206FB-FCF7-4DD0-B525-AF5CCCC8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9" y="643467"/>
            <a:ext cx="779170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2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C94AA-CE93-4CA0-9716-705ECB57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29" y="643467"/>
            <a:ext cx="7354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1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39344-203C-4C39-AC9C-2D88E94A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0" y="643467"/>
            <a:ext cx="781904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4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42187-4DD5-43F3-93AF-82F3C32F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427893"/>
            <a:ext cx="5372100" cy="40022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66261-B463-44CE-99D8-F8B73700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27893"/>
            <a:ext cx="5372099" cy="400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AAB40CE-7D5E-4A7D-B3A6-4C2CA6A2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8" y="1973788"/>
            <a:ext cx="3209544" cy="260775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EFD61A-67AB-49A6-AF27-C0779F90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2021931"/>
            <a:ext cx="3209544" cy="2511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E80247C-F351-4977-95B1-B77FA61D1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2090134"/>
            <a:ext cx="3209544" cy="23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66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DF1F9-573C-43A8-9FBA-A7138F8E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28637"/>
            <a:ext cx="85344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67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6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F0EF3-E809-478C-A141-85483025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25" y="643467"/>
            <a:ext cx="76055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6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C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391B2-5849-4160-86E8-4243987A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8" y="643467"/>
            <a:ext cx="86039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66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CB4C7-EEFC-44BF-965A-D6F25FF1C20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Quality – Data Cleaning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8131A-CA46-4D9F-90CC-C155C4B3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6" y="1614267"/>
            <a:ext cx="11674911" cy="50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33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3315B-FA20-4ECA-B792-57C479A6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133475"/>
            <a:ext cx="5372099" cy="46196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63CA2-596D-49AC-ADA2-BDA99921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133475"/>
            <a:ext cx="5372099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6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52A53-679D-4152-80CD-A52F6344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672049"/>
            <a:ext cx="5129784" cy="37381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66471-C477-4C8B-A5AE-BEB5B90E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684873"/>
            <a:ext cx="5129784" cy="36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0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B662E-4B4E-4CCD-8743-C98DF4E6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67" y="643467"/>
            <a:ext cx="68356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85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94D58-77A2-45B0-8134-B928A64B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7" y="643467"/>
            <a:ext cx="75284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39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974EF-26D2-4503-9EAA-8C30F8ED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87" y="643467"/>
            <a:ext cx="831502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20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155AF-A004-4406-AF1F-DBE77F6E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145" y="1597045"/>
            <a:ext cx="5129784" cy="4078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2A3D0-A301-475C-9AD0-B13CDC61B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74" y="1500912"/>
            <a:ext cx="5129784" cy="41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97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E7F79-36E7-4BD1-B133-14BB4660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75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A435A-C91D-4765-94CC-BF91FAA7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08" y="643467"/>
            <a:ext cx="679398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3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C7147-2993-4A7C-8AC9-5B76AB6B4B1A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T-SNE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44D19951-95ED-49E2-8171-E782697B1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8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4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FF4F7-26BE-4D3A-B417-162D9DD9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575866"/>
            <a:ext cx="5129784" cy="370626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90F21-F456-42C6-A3F7-47E0CC09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86248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5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6BDC4-9427-47A2-98E6-30431956346F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Quality – Data Cleaning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CF6CA-5047-4BE0-8FFE-4D4597BB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7" y="1518508"/>
            <a:ext cx="11697833" cy="52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66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B0BB8-04FA-4CFC-8980-74CF1A74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04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7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65DC0-0FED-4ED6-9BE5-9F792DEF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23" y="643467"/>
            <a:ext cx="551535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47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71A45-D9D1-4385-A417-396CA768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86248"/>
            <a:ext cx="5129784" cy="2885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A2ACB2-E2C2-402E-B78F-27A0A5263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005485"/>
            <a:ext cx="5129784" cy="28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5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7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4CD3E-3ECA-473F-B5D5-7E417E19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2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EAD91-8227-405E-955B-B9F44F3A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61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7FBFE0-D557-4458-B5CF-7DCE288D6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21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7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4937F-DFB5-41B2-A501-6254A106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4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CBED8-0881-4D49-91CB-1304A171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61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7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71B17-5CD6-4744-9CC0-7D18C63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120" y="2167223"/>
            <a:ext cx="5129784" cy="31382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19091C-CF13-4618-ABB2-B21FEE77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92" y="2110073"/>
            <a:ext cx="5129784" cy="31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74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4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2F864-EF7C-4F72-B8F4-27E313B1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84ED8-F961-42A2-9C76-054EA5F4AC42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Quality – Data Cleaning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0CA78-8F56-45BF-B8B1-FA07AE4D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26" y="1563467"/>
            <a:ext cx="10653831" cy="48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3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6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C6A34-3677-4B60-B2A4-5EF3244F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86248"/>
            <a:ext cx="5129784" cy="2885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ACE3F-B3BC-4227-A92B-625294C4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86248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17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7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81BF0-572E-4B83-8248-0D7734CE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62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7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21003-D36C-44BA-AA71-198CF4C6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86248"/>
            <a:ext cx="5129784" cy="2885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253FB1-CDB1-445F-A494-76630C81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86248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50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71272-A278-4B12-A1E7-B3FB9E4F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86248"/>
            <a:ext cx="5129784" cy="2885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5C85E5-A474-4AAB-998D-BB35590B5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86248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15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D2A03-F819-461A-8D13-E29D33F9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60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1F3B4-F6F6-43A2-9726-B5884BBB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86248"/>
            <a:ext cx="5129784" cy="28855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5B91C-2618-48FB-BC55-62539CF1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86248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33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B0C14-55FE-4A35-8CB2-6E29E6CD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500594"/>
            <a:ext cx="3213310" cy="230953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565596-89D2-4EDD-9D2B-A3F60711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303" y="2619405"/>
            <a:ext cx="3268081" cy="18382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1F8A1-EB91-4307-8957-2D51870D2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585" y="2618897"/>
            <a:ext cx="3082716" cy="173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1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7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F33F7-21EC-4670-BF42-24F83093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86248"/>
            <a:ext cx="5129784" cy="28855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BEB66-B00B-4038-AE7E-D201A411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86248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12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6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9B637-C641-46D5-8DD2-E09522BA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145" y="2071973"/>
            <a:ext cx="5129784" cy="28855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52A475-C312-4A8D-A21D-2B32B297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0" y="1986248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6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25149-9DA2-4A46-A2F7-4D9CB36A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0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A76D4-EC28-4043-962C-00084CE47AB1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Quality – Impute Missing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241B0D-0A74-4B08-AB0D-CD37794D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72" y="1736187"/>
            <a:ext cx="10670666" cy="46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16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CB6EF-C0BE-4D68-8B43-32FED2444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5" r="14993" b="-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823A13-6758-486E-9CD6-152CD4412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" r="44329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59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C680E-7FE0-469C-83FD-904AA0C9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0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67F81-D43C-4802-B672-1E31F0E2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81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4F7EF-9BD3-4BBB-9603-22217054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91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BE10-69D2-4495-8BC2-41242117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569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6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3D4D35-F8E3-4FAC-939C-8B0D083D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3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5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26498-157A-401A-AF22-BFE8526F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06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D3C9A6-3D8B-44C2-BA43-3EEF96FC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72" b="-3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B34C5-F3B4-4333-96D3-7335479B5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01" b="3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1FA19F-8B01-4E1C-8C97-4DB632E7B2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988" b="-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35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50E9149-27DB-463C-90E4-DC58EB1F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8" y="2374981"/>
            <a:ext cx="3209544" cy="180536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F825EB-5F22-4D68-8EC9-13FA22D8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680" y="2184481"/>
            <a:ext cx="3209544" cy="1805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E4C9F-3D8C-4176-B104-CBC871B0A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222" y="1941523"/>
            <a:ext cx="3209544" cy="1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61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6143C-A9D4-436F-98D1-570D0F6F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E2F1B-3036-4BEB-AC5E-2F2D80561AC2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Quality – Shuffle Training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07B5AF-61C7-4A6A-941B-9B53D6DD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44" y="1695547"/>
            <a:ext cx="10768656" cy="48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51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7EAF05-16B3-408A-AB2C-C174B079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86248"/>
            <a:ext cx="5129784" cy="288550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47879-4DCC-48F7-BDB6-B7E27B0E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4" y="2129123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57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6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A0BE44-6AF3-461A-AAF6-69268CDC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204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51BAD-A087-4EB2-A7FF-0E827450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86248"/>
            <a:ext cx="5129784" cy="2885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BB144-0842-4D4A-8740-1CDBD372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86248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25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BAA9B5-9899-4BCB-A4E1-4C8F4DD7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4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2D15-5B72-4410-B920-161B56CF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482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B5640-AE75-45A1-BA76-28405C6A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28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DF244-3543-4AE0-8255-7E1C091B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444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A5C62-A015-4DB1-BCAF-1E6AA5D2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19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7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B05FA-A3FF-4DDA-8CFD-B2723489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986248"/>
            <a:ext cx="5129784" cy="2885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D67635-DD8F-40E5-AAA6-3A54910E3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86248"/>
            <a:ext cx="5129784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15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6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82297-3695-4CC1-896A-5D85A430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8420E-A79D-4F75-8407-68C5F1059D97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Quality – Test-Validation-Train-Split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A693F-76A6-455A-BEF9-91744234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2" y="1563467"/>
            <a:ext cx="11210925" cy="50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702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0271B0-C562-410D-AA60-772D764B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643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AFA54C-991E-4C2D-B41B-5318CA21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248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8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07795-8BE5-4DEE-8FC5-52F70CC1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41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C7147-2993-4A7C-8AC9-5B76AB6B4B1A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LSA/LSI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44D19951-95ED-49E2-8171-E782697B1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200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F10A7-8E4F-45D3-A08D-D69E5534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2" y="1301977"/>
            <a:ext cx="5444067" cy="42540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36238-9061-401C-AB3D-1186AC34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301976"/>
            <a:ext cx="5372099" cy="42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057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C7147-2993-4A7C-8AC9-5B76AB6B4B1A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LDA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44D19951-95ED-49E2-8171-E782697B1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23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22893-4600-43C6-A0A9-3BDEAC47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7492"/>
            <a:ext cx="5294716" cy="32430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">
            <a:extLst>
              <a:ext uri="{FF2B5EF4-FFF2-40B4-BE49-F238E27FC236}">
                <a16:creationId xmlns:a16="http://schemas.microsoft.com/office/drawing/2014/main" id="{3449CE78-F892-48C7-B523-F6241934C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542758"/>
            <a:ext cx="5294715" cy="377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0154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C7147-2993-4A7C-8AC9-5B76AB6B4B1A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Word Vectors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44D19951-95ED-49E2-8171-E782697B1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918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2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F7E2-64A5-4C06-BF19-DD63F77E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01" y="643467"/>
            <a:ext cx="763159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77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4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2CF11-F720-4892-8C78-0ED6F51C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0" y="643467"/>
            <a:ext cx="77108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119</Words>
  <Application>Microsoft Office PowerPoint</Application>
  <PresentationFormat>Widescreen</PresentationFormat>
  <Paragraphs>37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DATA QUALITY AND DATA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QUALITY AND DATA REPRESENTATION</dc:title>
  <dc:creator>Sathyanarayanan Shanmugavelu</dc:creator>
  <cp:lastModifiedBy>Sathyanarayanan Shanmugavelu</cp:lastModifiedBy>
  <cp:revision>3</cp:revision>
  <dcterms:created xsi:type="dcterms:W3CDTF">2019-11-08T04:30:07Z</dcterms:created>
  <dcterms:modified xsi:type="dcterms:W3CDTF">2019-11-08T04:58:20Z</dcterms:modified>
</cp:coreProperties>
</file>